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72" r:id="rId11"/>
    <p:sldId id="270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 autoAdjust="0"/>
    <p:restoredTop sz="94687" autoAdjust="0"/>
  </p:normalViewPr>
  <p:slideViewPr>
    <p:cSldViewPr snapToGrid="0">
      <p:cViewPr>
        <p:scale>
          <a:sx n="125" d="100"/>
          <a:sy n="125" d="100"/>
        </p:scale>
        <p:origin x="534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AEECAC8-1CE0-4092-90BD-ACAB45270A0A}"/>
              </a:ext>
            </a:extLst>
          </p:cNvPr>
          <p:cNvSpPr/>
          <p:nvPr/>
        </p:nvSpPr>
        <p:spPr>
          <a:xfrm>
            <a:off x="3357750" y="-3"/>
            <a:ext cx="2423886" cy="6858000"/>
          </a:xfrm>
          <a:prstGeom prst="rect">
            <a:avLst/>
          </a:prstGeom>
          <a:solidFill>
            <a:srgbClr val="E77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D7460DA3-B666-40CF-BCC9-5193FE8F1B23}"/>
              </a:ext>
            </a:extLst>
          </p:cNvPr>
          <p:cNvSpPr>
            <a:spLocks/>
          </p:cNvSpPr>
          <p:nvPr/>
        </p:nvSpPr>
        <p:spPr>
          <a:xfrm rot="19187328" flipV="1">
            <a:off x="1981784" y="1291897"/>
            <a:ext cx="4922602" cy="4274197"/>
          </a:xfrm>
          <a:prstGeom prst="rtTriangle">
            <a:avLst/>
          </a:prstGeom>
          <a:solidFill>
            <a:srgbClr val="0F6B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24AACEEC-2C23-45B2-834F-CF40CBF35E96}"/>
              </a:ext>
            </a:extLst>
          </p:cNvPr>
          <p:cNvSpPr/>
          <p:nvPr/>
        </p:nvSpPr>
        <p:spPr>
          <a:xfrm flipV="1">
            <a:off x="14514" y="-10"/>
            <a:ext cx="6081486" cy="5000969"/>
          </a:xfrm>
          <a:prstGeom prst="rtTriangle">
            <a:avLst/>
          </a:prstGeom>
          <a:solidFill>
            <a:srgbClr val="0F8CCE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2651D8C6-913B-43EB-B53A-DE3802DD119B}"/>
              </a:ext>
            </a:extLst>
          </p:cNvPr>
          <p:cNvSpPr>
            <a:spLocks/>
          </p:cNvSpPr>
          <p:nvPr/>
        </p:nvSpPr>
        <p:spPr>
          <a:xfrm rot="16200000" flipV="1">
            <a:off x="2988947" y="1927174"/>
            <a:ext cx="6760624" cy="3101028"/>
          </a:xfrm>
          <a:prstGeom prst="rtTriangle">
            <a:avLst/>
          </a:prstGeom>
          <a:solidFill>
            <a:srgbClr val="FF9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1BB6F073-142E-4871-A89D-63BED345C405}"/>
              </a:ext>
            </a:extLst>
          </p:cNvPr>
          <p:cNvSpPr/>
          <p:nvPr/>
        </p:nvSpPr>
        <p:spPr>
          <a:xfrm>
            <a:off x="0" y="1135781"/>
            <a:ext cx="7024441" cy="5722219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E46169EE-7AB1-4F53-84FF-E12230414E66}"/>
              </a:ext>
            </a:extLst>
          </p:cNvPr>
          <p:cNvSpPr/>
          <p:nvPr/>
        </p:nvSpPr>
        <p:spPr>
          <a:xfrm rot="16200000" flipH="1">
            <a:off x="2643360" y="1606322"/>
            <a:ext cx="6868646" cy="365597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25E8838-ACD5-474B-90EC-26C2E54E8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3275" y="3935206"/>
            <a:ext cx="3657600" cy="106575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54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32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09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36">
            <a:extLst>
              <a:ext uri="{FF2B5EF4-FFF2-40B4-BE49-F238E27FC236}">
                <a16:creationId xmlns:a16="http://schemas.microsoft.com/office/drawing/2014/main" id="{7FA01587-6051-0946-99CB-CA48355C1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3117" y="5000959"/>
            <a:ext cx="3655977" cy="51559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3AEAF883-7AA1-4F17-A1E3-E1B57E8BC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3117" y="5516559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00B8D1-C083-46DA-A481-349E158EE781}"/>
              </a:ext>
            </a:extLst>
          </p:cNvPr>
          <p:cNvSpPr txBox="1"/>
          <p:nvPr/>
        </p:nvSpPr>
        <p:spPr>
          <a:xfrm>
            <a:off x="9088430" y="2636895"/>
            <a:ext cx="2363146" cy="5355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geospatial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020437-E3DC-4352-9D8E-60E75DC6C443}"/>
              </a:ext>
            </a:extLst>
          </p:cNvPr>
          <p:cNvGrpSpPr/>
          <p:nvPr/>
        </p:nvGrpSpPr>
        <p:grpSpPr>
          <a:xfrm>
            <a:off x="7835151" y="2154858"/>
            <a:ext cx="1256310" cy="1411944"/>
            <a:chOff x="9076868" y="1341442"/>
            <a:chExt cx="1256310" cy="1411944"/>
          </a:xfrm>
        </p:grpSpPr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729A2F26-41FA-42DC-9C1B-ACD84EACBC0D}"/>
                </a:ext>
              </a:extLst>
            </p:cNvPr>
            <p:cNvSpPr/>
            <p:nvPr/>
          </p:nvSpPr>
          <p:spPr>
            <a:xfrm>
              <a:off x="9260501" y="1341442"/>
              <a:ext cx="770828" cy="918665"/>
            </a:xfrm>
            <a:prstGeom prst="triangle">
              <a:avLst/>
            </a:prstGeom>
            <a:solidFill>
              <a:srgbClr val="01A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CA8CC104-E0B1-49C9-AD5B-E3A86D7C97B4}"/>
                </a:ext>
              </a:extLst>
            </p:cNvPr>
            <p:cNvSpPr/>
            <p:nvPr/>
          </p:nvSpPr>
          <p:spPr>
            <a:xfrm rot="8051197">
              <a:off x="9479984" y="1856290"/>
              <a:ext cx="778536" cy="927852"/>
            </a:xfrm>
            <a:prstGeom prst="triangl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EF96F24A-E842-4D3A-AF66-3EC61B200FF3}"/>
                </a:ext>
              </a:extLst>
            </p:cNvPr>
            <p:cNvSpPr/>
            <p:nvPr/>
          </p:nvSpPr>
          <p:spPr>
            <a:xfrm rot="13419590">
              <a:off x="9076868" y="1915625"/>
              <a:ext cx="586698" cy="837761"/>
            </a:xfrm>
            <a:prstGeom prst="triangle">
              <a:avLst/>
            </a:prstGeom>
            <a:solidFill>
              <a:srgbClr val="01A4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151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334916"/>
            <a:ext cx="10972572" cy="4868296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749DCDE-89E7-42AD-AA1A-6605CE2E8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891831"/>
            <a:ext cx="10972572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 b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2ECC97-806C-4477-958B-6DC78B91B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3253"/>
            <a:ext cx="10972572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9628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3253"/>
            <a:ext cx="10972572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E2EFCF-1A01-476D-84F9-F1AD7305C0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8912" y="887058"/>
            <a:ext cx="5356225" cy="374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695843-4547-499E-93DC-A904A024B1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5942" y="887058"/>
            <a:ext cx="5356225" cy="3741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C63339-D66B-4472-8727-2398F6A44A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8912" y="1345871"/>
            <a:ext cx="5355771" cy="4822866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906BB7-D68B-4A23-8386-BB6176EBB90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26168" y="1345871"/>
            <a:ext cx="5355771" cy="4822865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EB77A4-3A41-4F1C-A4A2-120F95D445FC}"/>
              </a:ext>
            </a:extLst>
          </p:cNvPr>
          <p:cNvCxnSpPr>
            <a:cxnSpLocks/>
          </p:cNvCxnSpPr>
          <p:nvPr/>
        </p:nvCxnSpPr>
        <p:spPr>
          <a:xfrm>
            <a:off x="6095767" y="822851"/>
            <a:ext cx="0" cy="5402964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632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891831"/>
            <a:ext cx="10972572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 b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3253"/>
            <a:ext cx="10972572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E2EFCF-1A01-476D-84F9-F1AD7305C0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145" y="1334916"/>
            <a:ext cx="5356225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695843-4547-499E-93DC-A904A024B1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6175" y="1334916"/>
            <a:ext cx="5356225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C63339-D66B-4472-8727-2398F6A44A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145" y="1858612"/>
            <a:ext cx="5355771" cy="4457906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906BB7-D68B-4A23-8386-BB6176EBB90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26401" y="1858612"/>
            <a:ext cx="5355771" cy="4457905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397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891831"/>
            <a:ext cx="10972572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 b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3253"/>
            <a:ext cx="10972572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E2EFCF-1A01-476D-84F9-F1AD7305C0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145" y="1334916"/>
            <a:ext cx="5356225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695843-4547-499E-93DC-A904A024B1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6175" y="1334916"/>
            <a:ext cx="5356225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C63339-D66B-4472-8727-2398F6A44A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145" y="1858612"/>
            <a:ext cx="5355771" cy="4457906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906BB7-D68B-4A23-8386-BB6176EBB90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26401" y="1858612"/>
            <a:ext cx="5355771" cy="4457905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71C85B-7159-4D05-9AB0-87A3BD34BB64}"/>
              </a:ext>
            </a:extLst>
          </p:cNvPr>
          <p:cNvCxnSpPr>
            <a:cxnSpLocks/>
          </p:cNvCxnSpPr>
          <p:nvPr/>
        </p:nvCxnSpPr>
        <p:spPr>
          <a:xfrm>
            <a:off x="6096000" y="1338767"/>
            <a:ext cx="0" cy="4994106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804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891831"/>
            <a:ext cx="1097262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 b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3253"/>
            <a:ext cx="10972624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7C45D0-6315-4AF4-9064-81B3E638EE3C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09600" y="1922804"/>
            <a:ext cx="3481164" cy="4356768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CEA5AE-F75B-4C25-BFB2-D155BCA60E30}"/>
              </a:ext>
            </a:extLst>
          </p:cNvPr>
          <p:cNvCxnSpPr>
            <a:cxnSpLocks/>
          </p:cNvCxnSpPr>
          <p:nvPr/>
        </p:nvCxnSpPr>
        <p:spPr>
          <a:xfrm>
            <a:off x="4223014" y="1334913"/>
            <a:ext cx="0" cy="494465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08D59-1314-4F99-890B-038553E51614}"/>
              </a:ext>
            </a:extLst>
          </p:cNvPr>
          <p:cNvCxnSpPr>
            <a:cxnSpLocks/>
          </p:cNvCxnSpPr>
          <p:nvPr/>
        </p:nvCxnSpPr>
        <p:spPr>
          <a:xfrm>
            <a:off x="7968653" y="1334913"/>
            <a:ext cx="0" cy="494465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06302B1-567B-479E-9BBF-3DBFE0DC27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2" y="1334916"/>
            <a:ext cx="3481523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D1A0C3-6E18-4B89-9517-277DFDC9445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54570" y="1334916"/>
            <a:ext cx="3481523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F3A8EDE-F65B-4E75-9581-F6A2DF01792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881" y="1334916"/>
            <a:ext cx="3481523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46CCD1-BF6E-447D-925C-F1A747467C7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354928" y="1922804"/>
            <a:ext cx="3481164" cy="4356768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CF5F684-06F1-4BBA-8C35-1D0EE5339C9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101060" y="1942639"/>
            <a:ext cx="3481164" cy="4336933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4035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7C45D0-6315-4AF4-9064-81B3E638EE3C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09600" y="1922804"/>
            <a:ext cx="3481164" cy="4356768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06302B1-567B-479E-9BBF-3DBFE0DC27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2" y="1334916"/>
            <a:ext cx="3481523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D1A0C3-6E18-4B89-9517-277DFDC9445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54570" y="1334916"/>
            <a:ext cx="3481523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F3A8EDE-F65B-4E75-9581-F6A2DF01792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881" y="1334916"/>
            <a:ext cx="3481523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46CCD1-BF6E-447D-925C-F1A747467C7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354928" y="1922804"/>
            <a:ext cx="3481164" cy="4356768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CF5F684-06F1-4BBA-8C35-1D0EE5339C9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101060" y="1942639"/>
            <a:ext cx="3481164" cy="4336933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9AC8CB3-EC71-4112-976A-B220954B46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891831"/>
            <a:ext cx="10972572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 b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D4E3FB7-1B7D-4BC7-A0B6-BC39FDC9F2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3253"/>
            <a:ext cx="10972572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9767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/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BDFC3D2-6414-4834-A08A-B7D0F0F01C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3" y="1320803"/>
            <a:ext cx="2615487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2BFCC6-AC9F-4E93-81A0-3ED3AB3E20E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90891" y="1320803"/>
            <a:ext cx="2615487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FD7484E-340B-4F81-B86A-62C5E95E4CF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72179" y="1320803"/>
            <a:ext cx="2615487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800CF2-BFB7-4B5F-BDD1-FE16496672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953467" y="1320803"/>
            <a:ext cx="2643920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F51986-8BF5-4991-AA84-01894F0ED18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596331" y="1838168"/>
            <a:ext cx="2615483" cy="4410230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B40BF62-EABC-4EC1-9209-AF3C4732E643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3406052" y="1838167"/>
            <a:ext cx="2615483" cy="4410230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AD87510-53F9-4347-B38F-692887E74F69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72183" y="1838166"/>
            <a:ext cx="2615483" cy="4410229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519EB5C-D50D-45C1-8ED5-CA77306210C8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8981904" y="1838166"/>
            <a:ext cx="2615483" cy="4410229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051E59B-1DFB-41F9-9F70-711779954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891831"/>
            <a:ext cx="10972572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 b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7A4C543-CFA7-4B61-B6BF-DD5AF9CAE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3253"/>
            <a:ext cx="10972572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078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/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BDFC3D2-6414-4834-A08A-B7D0F0F01C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3" y="1320803"/>
            <a:ext cx="2615487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2BFCC6-AC9F-4E93-81A0-3ED3AB3E20E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90891" y="1320803"/>
            <a:ext cx="2615487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FD7484E-340B-4F81-B86A-62C5E95E4CF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72179" y="1320803"/>
            <a:ext cx="2615487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800CF2-BFB7-4B5F-BDD1-FE16496672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953467" y="1320803"/>
            <a:ext cx="2698385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F51986-8BF5-4991-AA84-01894F0ED18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596331" y="1838168"/>
            <a:ext cx="2615483" cy="4410230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B40BF62-EABC-4EC1-9209-AF3C4732E643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3406052" y="1838167"/>
            <a:ext cx="2615483" cy="4410230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AD87510-53F9-4347-B38F-692887E74F69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72183" y="1838166"/>
            <a:ext cx="2615483" cy="4410229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519EB5C-D50D-45C1-8ED5-CA77306210C8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8981904" y="1838166"/>
            <a:ext cx="2615483" cy="4410229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771AC2-F110-4A91-9350-62FD1123C8AB}"/>
              </a:ext>
            </a:extLst>
          </p:cNvPr>
          <p:cNvCxnSpPr>
            <a:cxnSpLocks/>
          </p:cNvCxnSpPr>
          <p:nvPr/>
        </p:nvCxnSpPr>
        <p:spPr>
          <a:xfrm>
            <a:off x="3307988" y="1363523"/>
            <a:ext cx="0" cy="486754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89302E-4E65-4A35-9F5A-92EA3285CADC}"/>
              </a:ext>
            </a:extLst>
          </p:cNvPr>
          <p:cNvCxnSpPr>
            <a:cxnSpLocks/>
          </p:cNvCxnSpPr>
          <p:nvPr/>
        </p:nvCxnSpPr>
        <p:spPr>
          <a:xfrm>
            <a:off x="6089277" y="1363523"/>
            <a:ext cx="0" cy="486754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B0441-395C-40D1-A21F-AD5FDAA97ADB}"/>
              </a:ext>
            </a:extLst>
          </p:cNvPr>
          <p:cNvCxnSpPr>
            <a:cxnSpLocks/>
          </p:cNvCxnSpPr>
          <p:nvPr/>
        </p:nvCxnSpPr>
        <p:spPr>
          <a:xfrm>
            <a:off x="8870567" y="1363523"/>
            <a:ext cx="0" cy="486754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7BA58AC-2239-4E88-AF9F-4C92E06675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891831"/>
            <a:ext cx="10972572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 b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ABF1495-4C6B-4BFB-A264-C8F8697B5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3253"/>
            <a:ext cx="10972572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37ADF29-979B-44DC-9B25-9D0370B245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6175" y="1334916"/>
            <a:ext cx="5356225" cy="449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64" lvl="0" indent="-231764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3235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FF99-DCF3-2E3A-CC98-39A81922B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CA23A-EB41-B8D4-B6F6-A1F932600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7244A-347D-958E-8832-1106CB4B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4BC39-9BD4-4BB3-BB26-5B2B5AEDDA50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485C9-86E5-EFAE-DC5B-51B694F5B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0C3B4-59BE-7FBE-6022-7EBADF6B5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C30-6C89-4E8F-81DB-F39F2FDD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2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08863A6A-84CB-4914-B9D8-245F1559F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1" t="5001" b="5277"/>
          <a:stretch/>
        </p:blipFill>
        <p:spPr>
          <a:xfrm>
            <a:off x="0" y="-1"/>
            <a:ext cx="10650275" cy="6857999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25E8838-ACD5-474B-90EC-26C2E54E8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7988" y="4182854"/>
            <a:ext cx="3657600" cy="106575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54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32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09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36">
            <a:extLst>
              <a:ext uri="{FF2B5EF4-FFF2-40B4-BE49-F238E27FC236}">
                <a16:creationId xmlns:a16="http://schemas.microsoft.com/office/drawing/2014/main" id="{7FA01587-6051-0946-99CB-CA48355C1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7830" y="5248607"/>
            <a:ext cx="3655977" cy="51559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3AEAF883-7AA1-4F17-A1E3-E1B57E8BC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7830" y="5764207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9638A-BAF1-496B-AC6E-B4C58F3F4A77}"/>
              </a:ext>
            </a:extLst>
          </p:cNvPr>
          <p:cNvSpPr txBox="1"/>
          <p:nvPr/>
        </p:nvSpPr>
        <p:spPr>
          <a:xfrm>
            <a:off x="1074736" y="2653990"/>
            <a:ext cx="2888931" cy="6340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400" b="1" spc="-150" dirty="0">
                <a:solidFill>
                  <a:schemeClr val="bg1"/>
                </a:solidFill>
                <a:latin typeface="Century Gothic" panose="020B0502020202020204" pitchFamily="34" charset="0"/>
              </a:rPr>
              <a:t>geospatial</a:t>
            </a: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79BD4511-BD90-44A9-8613-58EB69885841}"/>
              </a:ext>
            </a:extLst>
          </p:cNvPr>
          <p:cNvSpPr/>
          <p:nvPr/>
        </p:nvSpPr>
        <p:spPr>
          <a:xfrm>
            <a:off x="2226091" y="1208026"/>
            <a:ext cx="770828" cy="918665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2704253C-4F97-4284-9D7F-E6402B95508D}"/>
              </a:ext>
            </a:extLst>
          </p:cNvPr>
          <p:cNvSpPr/>
          <p:nvPr/>
        </p:nvSpPr>
        <p:spPr>
          <a:xfrm rot="8051197">
            <a:off x="2445574" y="1722874"/>
            <a:ext cx="778536" cy="927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470AE809-8B3D-444E-82E4-35088C4B979B}"/>
              </a:ext>
            </a:extLst>
          </p:cNvPr>
          <p:cNvSpPr/>
          <p:nvPr/>
        </p:nvSpPr>
        <p:spPr>
          <a:xfrm rot="13419590">
            <a:off x="2042458" y="1782209"/>
            <a:ext cx="586698" cy="837761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21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 preserve="1">
  <p:cSld name="Subtitle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016764" y="0"/>
            <a:ext cx="3213480" cy="6858000"/>
            <a:chOff x="1511923" y="0"/>
            <a:chExt cx="2410110" cy="5143500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1415364" y="0"/>
            <a:ext cx="3101392" cy="6858000"/>
            <a:chOff x="1060873" y="0"/>
            <a:chExt cx="2326044" cy="5143500"/>
          </a:xfrm>
        </p:grpSpPr>
        <p:sp>
          <p:nvSpPr>
            <p:cNvPr id="28" name="Google Shape;28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342656" y="0"/>
            <a:ext cx="2804800" cy="6858000"/>
          </a:xfrm>
          <a:prstGeom prst="parallelogram">
            <a:avLst>
              <a:gd name="adj" fmla="val 75274"/>
            </a:avLst>
          </a:prstGeom>
          <a:gradFill>
            <a:gsLst>
              <a:gs pos="0">
                <a:schemeClr val="dk1"/>
              </a:gs>
              <a:gs pos="13000">
                <a:schemeClr val="dk1"/>
              </a:gs>
              <a:gs pos="56000">
                <a:srgbClr val="27252C">
                  <a:alpha val="0"/>
                </a:srgbClr>
              </a:gs>
              <a:gs pos="100000">
                <a:srgbClr val="27252C">
                  <a:alpha val="0"/>
                </a:srgbClr>
              </a:gs>
            </a:gsLst>
            <a:lin ang="108014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F5FEF-5D73-4998-AF1C-9E3A3CC962D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651"/>
            <a:ext cx="5230245" cy="6861735"/>
            <a:chOff x="0" y="-650"/>
            <a:chExt cx="3922683" cy="5146300"/>
          </a:xfrm>
        </p:grpSpPr>
        <p:grpSp>
          <p:nvGrpSpPr>
            <p:cNvPr id="102" name="Google Shape;24;p3">
              <a:extLst>
                <a:ext uri="{FF2B5EF4-FFF2-40B4-BE49-F238E27FC236}">
                  <a16:creationId xmlns:a16="http://schemas.microsoft.com/office/drawing/2014/main" id="{4717AC69-1F33-4697-A97B-CD075BAEF99A}"/>
                </a:ext>
              </a:extLst>
            </p:cNvPr>
            <p:cNvGrpSpPr/>
            <p:nvPr/>
          </p:nvGrpSpPr>
          <p:grpSpPr>
            <a:xfrm>
              <a:off x="1512573" y="0"/>
              <a:ext cx="2410110" cy="5143500"/>
              <a:chOff x="1511923" y="0"/>
              <a:chExt cx="2410110" cy="5143500"/>
            </a:xfrm>
          </p:grpSpPr>
          <p:sp>
            <p:nvSpPr>
              <p:cNvPr id="103" name="Google Shape;25;p3">
                <a:extLst>
                  <a:ext uri="{FF2B5EF4-FFF2-40B4-BE49-F238E27FC236}">
                    <a16:creationId xmlns:a16="http://schemas.microsoft.com/office/drawing/2014/main" id="{72C84838-1E56-426C-B8AA-71D089AE8A02}"/>
                  </a:ext>
                </a:extLst>
              </p:cNvPr>
              <p:cNvSpPr/>
              <p:nvPr/>
            </p:nvSpPr>
            <p:spPr>
              <a:xfrm flipH="1">
                <a:off x="1818434" y="0"/>
                <a:ext cx="2103600" cy="5143500"/>
              </a:xfrm>
              <a:prstGeom prst="parallelogram">
                <a:avLst>
                  <a:gd name="adj" fmla="val 75274"/>
                </a:avLst>
              </a:prstGeom>
              <a:gradFill>
                <a:gsLst>
                  <a:gs pos="0">
                    <a:srgbClr val="000000"/>
                  </a:gs>
                  <a:gs pos="13000">
                    <a:srgbClr val="000000"/>
                  </a:gs>
                  <a:gs pos="55000">
                    <a:srgbClr val="27252C">
                      <a:alpha val="0"/>
                    </a:srgbClr>
                  </a:gs>
                  <a:gs pos="100000">
                    <a:srgbClr val="27252C">
                      <a:alpha val="0"/>
                    </a:srgbClr>
                  </a:gs>
                </a:gsLst>
                <a:lin ang="117598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4" name="Google Shape;26;p3">
                <a:extLst>
                  <a:ext uri="{FF2B5EF4-FFF2-40B4-BE49-F238E27FC236}">
                    <a16:creationId xmlns:a16="http://schemas.microsoft.com/office/drawing/2014/main" id="{6D20706D-1D74-46BF-9F96-683744E85166}"/>
                  </a:ext>
                </a:extLst>
              </p:cNvPr>
              <p:cNvSpPr/>
              <p:nvPr/>
            </p:nvSpPr>
            <p:spPr>
              <a:xfrm flipH="1">
                <a:off x="1511923" y="0"/>
                <a:ext cx="2103600" cy="5143500"/>
              </a:xfrm>
              <a:prstGeom prst="parallelogram">
                <a:avLst>
                  <a:gd name="adj" fmla="val 46349"/>
                </a:avLst>
              </a:prstGeom>
              <a:gradFill>
                <a:gsLst>
                  <a:gs pos="0">
                    <a:srgbClr val="5A667B"/>
                  </a:gs>
                  <a:gs pos="100000">
                    <a:srgbClr val="26282D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27;p3">
              <a:extLst>
                <a:ext uri="{FF2B5EF4-FFF2-40B4-BE49-F238E27FC236}">
                  <a16:creationId xmlns:a16="http://schemas.microsoft.com/office/drawing/2014/main" id="{6D891E8A-84FC-47B9-AABA-1987761059CE}"/>
                </a:ext>
              </a:extLst>
            </p:cNvPr>
            <p:cNvGrpSpPr/>
            <p:nvPr/>
          </p:nvGrpSpPr>
          <p:grpSpPr>
            <a:xfrm>
              <a:off x="1061523" y="0"/>
              <a:ext cx="2326044" cy="5143500"/>
              <a:chOff x="1060873" y="0"/>
              <a:chExt cx="2326044" cy="5143500"/>
            </a:xfrm>
          </p:grpSpPr>
          <p:sp>
            <p:nvSpPr>
              <p:cNvPr id="106" name="Google Shape;28;p3">
                <a:extLst>
                  <a:ext uri="{FF2B5EF4-FFF2-40B4-BE49-F238E27FC236}">
                    <a16:creationId xmlns:a16="http://schemas.microsoft.com/office/drawing/2014/main" id="{09046DAE-D67A-4B72-9288-AB0D33AAA441}"/>
                  </a:ext>
                </a:extLst>
              </p:cNvPr>
              <p:cNvSpPr/>
              <p:nvPr/>
            </p:nvSpPr>
            <p:spPr>
              <a:xfrm>
                <a:off x="1283317" y="0"/>
                <a:ext cx="2103600" cy="5143500"/>
              </a:xfrm>
              <a:prstGeom prst="parallelogram">
                <a:avLst>
                  <a:gd name="adj" fmla="val 75274"/>
                </a:avLst>
              </a:prstGeom>
              <a:gradFill>
                <a:gsLst>
                  <a:gs pos="0">
                    <a:srgbClr val="3E4655"/>
                  </a:gs>
                  <a:gs pos="13000">
                    <a:srgbClr val="3E4655"/>
                  </a:gs>
                  <a:gs pos="56000">
                    <a:srgbClr val="27252C">
                      <a:alpha val="0"/>
                    </a:srgbClr>
                  </a:gs>
                  <a:gs pos="100000">
                    <a:srgbClr val="27252C">
                      <a:alpha val="0"/>
                    </a:srgbClr>
                  </a:gs>
                </a:gsLst>
                <a:lin ang="108014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07" name="Google Shape;29;p3">
                <a:extLst>
                  <a:ext uri="{FF2B5EF4-FFF2-40B4-BE49-F238E27FC236}">
                    <a16:creationId xmlns:a16="http://schemas.microsoft.com/office/drawing/2014/main" id="{F35E6163-881A-42E1-95C1-105E92FD8414}"/>
                  </a:ext>
                </a:extLst>
              </p:cNvPr>
              <p:cNvSpPr/>
              <p:nvPr/>
            </p:nvSpPr>
            <p:spPr>
              <a:xfrm>
                <a:off x="1060873" y="0"/>
                <a:ext cx="2103600" cy="5143500"/>
              </a:xfrm>
              <a:prstGeom prst="parallelogram">
                <a:avLst>
                  <a:gd name="adj" fmla="val 46349"/>
                </a:avLst>
              </a:prstGeom>
              <a:gradFill>
                <a:gsLst>
                  <a:gs pos="0">
                    <a:srgbClr val="5A667B"/>
                  </a:gs>
                  <a:gs pos="100000">
                    <a:srgbClr val="26282D"/>
                  </a:gs>
                </a:gsLst>
                <a:lin ang="5400012" scaled="0"/>
              </a:gradFill>
              <a:ln>
                <a:noFill/>
              </a:ln>
              <a:effectLst>
                <a:outerShdw blurRad="214313" algn="bl" rotWithShape="0">
                  <a:srgbClr val="000000">
                    <a:alpha val="72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30;p3">
              <a:extLst>
                <a:ext uri="{FF2B5EF4-FFF2-40B4-BE49-F238E27FC236}">
                  <a16:creationId xmlns:a16="http://schemas.microsoft.com/office/drawing/2014/main" id="{3B4D9338-E50F-4D01-B107-0F27B49B5582}"/>
                </a:ext>
              </a:extLst>
            </p:cNvPr>
            <p:cNvGrpSpPr/>
            <p:nvPr/>
          </p:nvGrpSpPr>
          <p:grpSpPr>
            <a:xfrm>
              <a:off x="0" y="-650"/>
              <a:ext cx="2914867" cy="5145500"/>
              <a:chOff x="-650" y="-650"/>
              <a:chExt cx="2914867" cy="5145500"/>
            </a:xfrm>
          </p:grpSpPr>
          <p:sp>
            <p:nvSpPr>
              <p:cNvPr id="109" name="Google Shape;31;p3">
                <a:extLst>
                  <a:ext uri="{FF2B5EF4-FFF2-40B4-BE49-F238E27FC236}">
                    <a16:creationId xmlns:a16="http://schemas.microsoft.com/office/drawing/2014/main" id="{425F5335-700E-4418-B633-31765C7B58B4}"/>
                  </a:ext>
                </a:extLst>
              </p:cNvPr>
              <p:cNvSpPr/>
              <p:nvPr/>
            </p:nvSpPr>
            <p:spPr>
              <a:xfrm flipH="1">
                <a:off x="810617" y="0"/>
                <a:ext cx="2103600" cy="5143500"/>
              </a:xfrm>
              <a:prstGeom prst="parallelogram">
                <a:avLst>
                  <a:gd name="adj" fmla="val 75274"/>
                </a:avLst>
              </a:prstGeom>
              <a:gradFill>
                <a:gsLst>
                  <a:gs pos="0">
                    <a:srgbClr val="000000"/>
                  </a:gs>
                  <a:gs pos="13000">
                    <a:srgbClr val="000000"/>
                  </a:gs>
                  <a:gs pos="55000">
                    <a:srgbClr val="27252C">
                      <a:alpha val="0"/>
                    </a:srgbClr>
                  </a:gs>
                  <a:gs pos="100000">
                    <a:srgbClr val="27252C">
                      <a:alpha val="0"/>
                    </a:srgbClr>
                  </a:gs>
                </a:gsLst>
                <a:lin ang="117598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10" name="Google Shape;32;p3">
                <a:extLst>
                  <a:ext uri="{FF2B5EF4-FFF2-40B4-BE49-F238E27FC236}">
                    <a16:creationId xmlns:a16="http://schemas.microsoft.com/office/drawing/2014/main" id="{6DAFF2F6-B6C1-496B-B84B-2BA01B150F57}"/>
                  </a:ext>
                </a:extLst>
              </p:cNvPr>
              <p:cNvSpPr/>
              <p:nvPr/>
            </p:nvSpPr>
            <p:spPr>
              <a:xfrm>
                <a:off x="-650" y="-650"/>
                <a:ext cx="2492350" cy="5145500"/>
              </a:xfrm>
              <a:custGeom>
                <a:avLst/>
                <a:gdLst/>
                <a:ahLst/>
                <a:cxnLst/>
                <a:rect l="l" t="t" r="r" b="b"/>
                <a:pathLst>
                  <a:path w="99694" h="205820" extrusionOk="0">
                    <a:moveTo>
                      <a:pt x="0" y="0"/>
                    </a:moveTo>
                    <a:lnTo>
                      <a:pt x="0" y="205820"/>
                    </a:lnTo>
                    <a:lnTo>
                      <a:pt x="99694" y="205820"/>
                    </a:lnTo>
                    <a:lnTo>
                      <a:pt x="60199" y="26"/>
                    </a:lnTo>
                    <a:close/>
                  </a:path>
                </a:pathLst>
              </a:custGeom>
              <a:gradFill>
                <a:gsLst>
                  <a:gs pos="0">
                    <a:srgbClr val="FFB900"/>
                  </a:gs>
                  <a:gs pos="37000">
                    <a:srgbClr val="FFB900"/>
                  </a:gs>
                  <a:gs pos="100000">
                    <a:srgbClr val="F78300"/>
                  </a:gs>
                </a:gsLst>
                <a:lin ang="5400012" scaled="0"/>
              </a:gradFill>
              <a:ln>
                <a:noFill/>
              </a:ln>
              <a:effectLst>
                <a:outerShdw blurRad="314325" algn="bl" rotWithShape="0">
                  <a:srgbClr val="3E4655">
                    <a:alpha val="74000"/>
                  </a:srgbClr>
                </a:outerShdw>
              </a:effectLst>
            </p:spPr>
          </p:sp>
        </p:grpSp>
        <p:grpSp>
          <p:nvGrpSpPr>
            <p:cNvPr id="111" name="Google Shape;33;p3">
              <a:extLst>
                <a:ext uri="{FF2B5EF4-FFF2-40B4-BE49-F238E27FC236}">
                  <a16:creationId xmlns:a16="http://schemas.microsoft.com/office/drawing/2014/main" id="{F636F630-0AB2-4A7F-B45D-E19247567BAF}"/>
                </a:ext>
              </a:extLst>
            </p:cNvPr>
            <p:cNvGrpSpPr/>
            <p:nvPr/>
          </p:nvGrpSpPr>
          <p:grpSpPr>
            <a:xfrm>
              <a:off x="0" y="0"/>
              <a:ext cx="2360592" cy="5145650"/>
              <a:chOff x="-650" y="0"/>
              <a:chExt cx="2360592" cy="5145650"/>
            </a:xfrm>
          </p:grpSpPr>
          <p:sp>
            <p:nvSpPr>
              <p:cNvPr id="112" name="Google Shape;34;p3">
                <a:extLst>
                  <a:ext uri="{FF2B5EF4-FFF2-40B4-BE49-F238E27FC236}">
                    <a16:creationId xmlns:a16="http://schemas.microsoft.com/office/drawing/2014/main" id="{A23EBC5D-C278-467C-BBB8-DE386A3DDCBF}"/>
                  </a:ext>
                </a:extLst>
              </p:cNvPr>
              <p:cNvSpPr/>
              <p:nvPr/>
            </p:nvSpPr>
            <p:spPr>
              <a:xfrm>
                <a:off x="256342" y="0"/>
                <a:ext cx="2103600" cy="5143500"/>
              </a:xfrm>
              <a:prstGeom prst="parallelogram">
                <a:avLst>
                  <a:gd name="adj" fmla="val 75274"/>
                </a:avLst>
              </a:prstGeom>
              <a:gradFill>
                <a:gsLst>
                  <a:gs pos="0">
                    <a:srgbClr val="3E4655"/>
                  </a:gs>
                  <a:gs pos="13000">
                    <a:srgbClr val="3E4655"/>
                  </a:gs>
                  <a:gs pos="56000">
                    <a:srgbClr val="27252C">
                      <a:alpha val="0"/>
                    </a:srgbClr>
                  </a:gs>
                  <a:gs pos="100000">
                    <a:srgbClr val="27252C">
                      <a:alpha val="0"/>
                    </a:srgbClr>
                  </a:gs>
                </a:gsLst>
                <a:lin ang="108014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13" name="Google Shape;35;p3">
                <a:extLst>
                  <a:ext uri="{FF2B5EF4-FFF2-40B4-BE49-F238E27FC236}">
                    <a16:creationId xmlns:a16="http://schemas.microsoft.com/office/drawing/2014/main" id="{1E162DDB-A2C5-423E-B095-DC3286BF638D}"/>
                  </a:ext>
                </a:extLst>
              </p:cNvPr>
              <p:cNvSpPr/>
              <p:nvPr/>
            </p:nvSpPr>
            <p:spPr>
              <a:xfrm>
                <a:off x="-650" y="0"/>
                <a:ext cx="2054075" cy="5145650"/>
              </a:xfrm>
              <a:custGeom>
                <a:avLst/>
                <a:gdLst/>
                <a:ahLst/>
                <a:cxnLst/>
                <a:rect l="l" t="t" r="r" b="b"/>
                <a:pathLst>
                  <a:path w="82163" h="205826" extrusionOk="0">
                    <a:moveTo>
                      <a:pt x="0" y="205743"/>
                    </a:moveTo>
                    <a:lnTo>
                      <a:pt x="26" y="0"/>
                    </a:lnTo>
                    <a:lnTo>
                      <a:pt x="82163" y="0"/>
                    </a:lnTo>
                    <a:lnTo>
                      <a:pt x="42659" y="205826"/>
                    </a:lnTo>
                    <a:close/>
                  </a:path>
                </a:pathLst>
              </a:custGeom>
              <a:gradFill>
                <a:gsLst>
                  <a:gs pos="0">
                    <a:srgbClr val="FFB900"/>
                  </a:gs>
                  <a:gs pos="100000">
                    <a:srgbClr val="F78300"/>
                  </a:gs>
                </a:gsLst>
                <a:lin ang="16200038" scaled="0"/>
              </a:gradFill>
              <a:ln>
                <a:noFill/>
              </a:ln>
              <a:effectLst>
                <a:outerShdw blurRad="314325" algn="bl" rotWithShape="0">
                  <a:srgbClr val="7E0808">
                    <a:alpha val="50000"/>
                  </a:srgbClr>
                </a:outerShdw>
              </a:effectLst>
            </p:spPr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284FE79-ECA0-407C-9268-88A657A4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2" y="5890820"/>
            <a:ext cx="1036382" cy="727154"/>
          </a:xfrm>
          <a:prstGeom prst="rect">
            <a:avLst/>
          </a:prstGeom>
        </p:spPr>
      </p:pic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8F20B37-66BA-4DA4-A9E1-24BFF07E4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3275" y="3935206"/>
            <a:ext cx="3657600" cy="106575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54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32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09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6AE6A913-22A0-4187-A1C1-1E2B17FFF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3117" y="5000959"/>
            <a:ext cx="3655977" cy="51559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6EF35F0-8B11-47D1-BBEE-DC6863C684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3117" y="5516559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28851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 preserve="1">
  <p:cSld name="1_Subtitle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016764" y="0"/>
            <a:ext cx="3213480" cy="6858000"/>
            <a:chOff x="1511923" y="0"/>
            <a:chExt cx="2410110" cy="5143500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1415364" y="0"/>
            <a:ext cx="3101392" cy="6858000"/>
            <a:chOff x="1060873" y="0"/>
            <a:chExt cx="2326044" cy="5143500"/>
          </a:xfrm>
        </p:grpSpPr>
        <p:sp>
          <p:nvSpPr>
            <p:cNvPr id="28" name="Google Shape;28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1" y="-867"/>
            <a:ext cx="3886489" cy="6860667"/>
            <a:chOff x="-650" y="-650"/>
            <a:chExt cx="2914867" cy="5145500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4000"/>
                </a:schemeClr>
              </a:outerShdw>
            </a:effectLst>
          </p:spPr>
        </p:sp>
      </p:grpSp>
      <p:grpSp>
        <p:nvGrpSpPr>
          <p:cNvPr id="33" name="Google Shape;33;p3"/>
          <p:cNvGrpSpPr/>
          <p:nvPr/>
        </p:nvGrpSpPr>
        <p:grpSpPr>
          <a:xfrm>
            <a:off x="0" y="0"/>
            <a:ext cx="3147456" cy="6860867"/>
            <a:chOff x="-650" y="0"/>
            <a:chExt cx="2360592" cy="5145650"/>
          </a:xfrm>
        </p:grpSpPr>
        <p:sp>
          <p:nvSpPr>
            <p:cNvPr id="34" name="Google Shape;34;p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650" y="0"/>
              <a:ext cx="2054075" cy="5145650"/>
            </a:xfrm>
            <a:custGeom>
              <a:avLst/>
              <a:gdLst/>
              <a:ahLst/>
              <a:cxnLst/>
              <a:rect l="l" t="t" r="r" b="b"/>
              <a:pathLst>
                <a:path w="82163" h="205826" extrusionOk="0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F39581B-D08E-4A11-947F-1CA9A49B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2" y="5890820"/>
            <a:ext cx="1036382" cy="727154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6C92AA-519A-4A4E-8CE1-7E6A2F9C6B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3275" y="3935206"/>
            <a:ext cx="3657600" cy="106575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54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32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09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CCD8C921-DC14-4C07-9027-099567C73B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3117" y="5000959"/>
            <a:ext cx="3655977" cy="51559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AC3D81DA-8972-417D-86B9-AA291A10B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3117" y="5516559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78" indent="0">
              <a:buNone/>
              <a:defRPr/>
            </a:lvl2pPr>
            <a:lvl3pPr marL="914354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110043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 preserve="1">
  <p:cSld name="1_Subtitle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016764" y="0"/>
            <a:ext cx="3213480" cy="6858000"/>
            <a:chOff x="1511923" y="0"/>
            <a:chExt cx="2410110" cy="5143500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1415364" y="0"/>
            <a:ext cx="3101392" cy="6858000"/>
            <a:chOff x="1060873" y="0"/>
            <a:chExt cx="2326044" cy="5143500"/>
          </a:xfrm>
        </p:grpSpPr>
        <p:sp>
          <p:nvSpPr>
            <p:cNvPr id="28" name="Google Shape;28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342656" y="0"/>
            <a:ext cx="2804800" cy="6858000"/>
          </a:xfrm>
          <a:prstGeom prst="parallelogram">
            <a:avLst>
              <a:gd name="adj" fmla="val 75274"/>
            </a:avLst>
          </a:prstGeom>
          <a:gradFill>
            <a:gsLst>
              <a:gs pos="0">
                <a:schemeClr val="dk1"/>
              </a:gs>
              <a:gs pos="13000">
                <a:schemeClr val="dk1"/>
              </a:gs>
              <a:gs pos="56000">
                <a:srgbClr val="27252C">
                  <a:alpha val="0"/>
                </a:srgbClr>
              </a:gs>
              <a:gs pos="100000">
                <a:srgbClr val="27252C">
                  <a:alpha val="0"/>
                </a:srgbClr>
              </a:gs>
            </a:gsLst>
            <a:lin ang="108014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F5FEF-5D73-4998-AF1C-9E3A3CC962D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-651"/>
            <a:ext cx="5230245" cy="6861735"/>
            <a:chOff x="0" y="-650"/>
            <a:chExt cx="3922683" cy="5146300"/>
          </a:xfrm>
        </p:grpSpPr>
        <p:grpSp>
          <p:nvGrpSpPr>
            <p:cNvPr id="102" name="Google Shape;24;p3">
              <a:extLst>
                <a:ext uri="{FF2B5EF4-FFF2-40B4-BE49-F238E27FC236}">
                  <a16:creationId xmlns:a16="http://schemas.microsoft.com/office/drawing/2014/main" id="{4717AC69-1F33-4697-A97B-CD075BAEF99A}"/>
                </a:ext>
              </a:extLst>
            </p:cNvPr>
            <p:cNvGrpSpPr/>
            <p:nvPr/>
          </p:nvGrpSpPr>
          <p:grpSpPr>
            <a:xfrm>
              <a:off x="1512573" y="0"/>
              <a:ext cx="2410110" cy="5143500"/>
              <a:chOff x="1511923" y="0"/>
              <a:chExt cx="2410110" cy="5143500"/>
            </a:xfrm>
          </p:grpSpPr>
          <p:sp>
            <p:nvSpPr>
              <p:cNvPr id="103" name="Google Shape;25;p3">
                <a:extLst>
                  <a:ext uri="{FF2B5EF4-FFF2-40B4-BE49-F238E27FC236}">
                    <a16:creationId xmlns:a16="http://schemas.microsoft.com/office/drawing/2014/main" id="{72C84838-1E56-426C-B8AA-71D089AE8A02}"/>
                  </a:ext>
                </a:extLst>
              </p:cNvPr>
              <p:cNvSpPr/>
              <p:nvPr/>
            </p:nvSpPr>
            <p:spPr>
              <a:xfrm flipH="1">
                <a:off x="1818434" y="0"/>
                <a:ext cx="2103600" cy="5143500"/>
              </a:xfrm>
              <a:prstGeom prst="parallelogram">
                <a:avLst>
                  <a:gd name="adj" fmla="val 75274"/>
                </a:avLst>
              </a:prstGeom>
              <a:gradFill>
                <a:gsLst>
                  <a:gs pos="0">
                    <a:srgbClr val="000000"/>
                  </a:gs>
                  <a:gs pos="13000">
                    <a:srgbClr val="000000"/>
                  </a:gs>
                  <a:gs pos="55000">
                    <a:srgbClr val="27252C">
                      <a:alpha val="0"/>
                    </a:srgbClr>
                  </a:gs>
                  <a:gs pos="100000">
                    <a:srgbClr val="27252C">
                      <a:alpha val="0"/>
                    </a:srgbClr>
                  </a:gs>
                </a:gsLst>
                <a:lin ang="117598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4" name="Google Shape;26;p3">
                <a:extLst>
                  <a:ext uri="{FF2B5EF4-FFF2-40B4-BE49-F238E27FC236}">
                    <a16:creationId xmlns:a16="http://schemas.microsoft.com/office/drawing/2014/main" id="{6D20706D-1D74-46BF-9F96-683744E85166}"/>
                  </a:ext>
                </a:extLst>
              </p:cNvPr>
              <p:cNvSpPr/>
              <p:nvPr/>
            </p:nvSpPr>
            <p:spPr>
              <a:xfrm flipH="1">
                <a:off x="1511923" y="0"/>
                <a:ext cx="2103600" cy="5143500"/>
              </a:xfrm>
              <a:prstGeom prst="parallelogram">
                <a:avLst>
                  <a:gd name="adj" fmla="val 46349"/>
                </a:avLst>
              </a:prstGeom>
              <a:gradFill>
                <a:gsLst>
                  <a:gs pos="0">
                    <a:srgbClr val="5A667B"/>
                  </a:gs>
                  <a:gs pos="100000">
                    <a:srgbClr val="26282D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27;p3">
              <a:extLst>
                <a:ext uri="{FF2B5EF4-FFF2-40B4-BE49-F238E27FC236}">
                  <a16:creationId xmlns:a16="http://schemas.microsoft.com/office/drawing/2014/main" id="{6D891E8A-84FC-47B9-AABA-1987761059CE}"/>
                </a:ext>
              </a:extLst>
            </p:cNvPr>
            <p:cNvGrpSpPr/>
            <p:nvPr/>
          </p:nvGrpSpPr>
          <p:grpSpPr>
            <a:xfrm>
              <a:off x="1061523" y="0"/>
              <a:ext cx="2326044" cy="5143500"/>
              <a:chOff x="1060873" y="0"/>
              <a:chExt cx="2326044" cy="5143500"/>
            </a:xfrm>
          </p:grpSpPr>
          <p:sp>
            <p:nvSpPr>
              <p:cNvPr id="106" name="Google Shape;28;p3">
                <a:extLst>
                  <a:ext uri="{FF2B5EF4-FFF2-40B4-BE49-F238E27FC236}">
                    <a16:creationId xmlns:a16="http://schemas.microsoft.com/office/drawing/2014/main" id="{09046DAE-D67A-4B72-9288-AB0D33AAA441}"/>
                  </a:ext>
                </a:extLst>
              </p:cNvPr>
              <p:cNvSpPr/>
              <p:nvPr/>
            </p:nvSpPr>
            <p:spPr>
              <a:xfrm>
                <a:off x="1283317" y="0"/>
                <a:ext cx="2103600" cy="5143500"/>
              </a:xfrm>
              <a:prstGeom prst="parallelogram">
                <a:avLst>
                  <a:gd name="adj" fmla="val 75274"/>
                </a:avLst>
              </a:prstGeom>
              <a:gradFill>
                <a:gsLst>
                  <a:gs pos="0">
                    <a:srgbClr val="3E4655"/>
                  </a:gs>
                  <a:gs pos="13000">
                    <a:srgbClr val="3E4655"/>
                  </a:gs>
                  <a:gs pos="56000">
                    <a:srgbClr val="27252C">
                      <a:alpha val="0"/>
                    </a:srgbClr>
                  </a:gs>
                  <a:gs pos="100000">
                    <a:srgbClr val="27252C">
                      <a:alpha val="0"/>
                    </a:srgbClr>
                  </a:gs>
                </a:gsLst>
                <a:lin ang="108014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07" name="Google Shape;29;p3">
                <a:extLst>
                  <a:ext uri="{FF2B5EF4-FFF2-40B4-BE49-F238E27FC236}">
                    <a16:creationId xmlns:a16="http://schemas.microsoft.com/office/drawing/2014/main" id="{F35E6163-881A-42E1-95C1-105E92FD8414}"/>
                  </a:ext>
                </a:extLst>
              </p:cNvPr>
              <p:cNvSpPr/>
              <p:nvPr/>
            </p:nvSpPr>
            <p:spPr>
              <a:xfrm>
                <a:off x="1060873" y="0"/>
                <a:ext cx="2103600" cy="5143500"/>
              </a:xfrm>
              <a:prstGeom prst="parallelogram">
                <a:avLst>
                  <a:gd name="adj" fmla="val 46349"/>
                </a:avLst>
              </a:prstGeom>
              <a:gradFill>
                <a:gsLst>
                  <a:gs pos="0">
                    <a:srgbClr val="5A667B"/>
                  </a:gs>
                  <a:gs pos="100000">
                    <a:srgbClr val="26282D"/>
                  </a:gs>
                </a:gsLst>
                <a:lin ang="5400012" scaled="0"/>
              </a:gradFill>
              <a:ln>
                <a:noFill/>
              </a:ln>
              <a:effectLst>
                <a:outerShdw blurRad="214313" algn="bl" rotWithShape="0">
                  <a:srgbClr val="000000">
                    <a:alpha val="72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30;p3">
              <a:extLst>
                <a:ext uri="{FF2B5EF4-FFF2-40B4-BE49-F238E27FC236}">
                  <a16:creationId xmlns:a16="http://schemas.microsoft.com/office/drawing/2014/main" id="{3B4D9338-E50F-4D01-B107-0F27B49B5582}"/>
                </a:ext>
              </a:extLst>
            </p:cNvPr>
            <p:cNvGrpSpPr/>
            <p:nvPr/>
          </p:nvGrpSpPr>
          <p:grpSpPr>
            <a:xfrm>
              <a:off x="0" y="-650"/>
              <a:ext cx="2914867" cy="5145500"/>
              <a:chOff x="-650" y="-650"/>
              <a:chExt cx="2914867" cy="5145500"/>
            </a:xfrm>
          </p:grpSpPr>
          <p:sp>
            <p:nvSpPr>
              <p:cNvPr id="109" name="Google Shape;31;p3">
                <a:extLst>
                  <a:ext uri="{FF2B5EF4-FFF2-40B4-BE49-F238E27FC236}">
                    <a16:creationId xmlns:a16="http://schemas.microsoft.com/office/drawing/2014/main" id="{425F5335-700E-4418-B633-31765C7B58B4}"/>
                  </a:ext>
                </a:extLst>
              </p:cNvPr>
              <p:cNvSpPr/>
              <p:nvPr/>
            </p:nvSpPr>
            <p:spPr>
              <a:xfrm flipH="1">
                <a:off x="810617" y="0"/>
                <a:ext cx="2103600" cy="5143500"/>
              </a:xfrm>
              <a:prstGeom prst="parallelogram">
                <a:avLst>
                  <a:gd name="adj" fmla="val 75274"/>
                </a:avLst>
              </a:prstGeom>
              <a:gradFill>
                <a:gsLst>
                  <a:gs pos="0">
                    <a:srgbClr val="000000"/>
                  </a:gs>
                  <a:gs pos="13000">
                    <a:srgbClr val="000000"/>
                  </a:gs>
                  <a:gs pos="55000">
                    <a:srgbClr val="27252C">
                      <a:alpha val="0"/>
                    </a:srgbClr>
                  </a:gs>
                  <a:gs pos="100000">
                    <a:srgbClr val="27252C">
                      <a:alpha val="0"/>
                    </a:srgbClr>
                  </a:gs>
                </a:gsLst>
                <a:lin ang="117598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10" name="Google Shape;32;p3">
                <a:extLst>
                  <a:ext uri="{FF2B5EF4-FFF2-40B4-BE49-F238E27FC236}">
                    <a16:creationId xmlns:a16="http://schemas.microsoft.com/office/drawing/2014/main" id="{6DAFF2F6-B6C1-496B-B84B-2BA01B150F57}"/>
                  </a:ext>
                </a:extLst>
              </p:cNvPr>
              <p:cNvSpPr/>
              <p:nvPr/>
            </p:nvSpPr>
            <p:spPr>
              <a:xfrm>
                <a:off x="-650" y="-650"/>
                <a:ext cx="2492350" cy="5145500"/>
              </a:xfrm>
              <a:custGeom>
                <a:avLst/>
                <a:gdLst/>
                <a:ahLst/>
                <a:cxnLst/>
                <a:rect l="l" t="t" r="r" b="b"/>
                <a:pathLst>
                  <a:path w="99694" h="205820" extrusionOk="0">
                    <a:moveTo>
                      <a:pt x="0" y="0"/>
                    </a:moveTo>
                    <a:lnTo>
                      <a:pt x="0" y="205820"/>
                    </a:lnTo>
                    <a:lnTo>
                      <a:pt x="99694" y="205820"/>
                    </a:lnTo>
                    <a:lnTo>
                      <a:pt x="60199" y="26"/>
                    </a:lnTo>
                    <a:close/>
                  </a:path>
                </a:pathLst>
              </a:custGeom>
              <a:gradFill>
                <a:gsLst>
                  <a:gs pos="0">
                    <a:srgbClr val="FFB900"/>
                  </a:gs>
                  <a:gs pos="37000">
                    <a:srgbClr val="FFB900"/>
                  </a:gs>
                  <a:gs pos="100000">
                    <a:srgbClr val="F78300"/>
                  </a:gs>
                </a:gsLst>
                <a:lin ang="5400012" scaled="0"/>
              </a:gradFill>
              <a:ln>
                <a:noFill/>
              </a:ln>
              <a:effectLst>
                <a:outerShdw blurRad="314325" algn="bl" rotWithShape="0">
                  <a:srgbClr val="3E4655">
                    <a:alpha val="74000"/>
                  </a:srgbClr>
                </a:outerShdw>
              </a:effectLst>
            </p:spPr>
          </p:sp>
        </p:grpSp>
        <p:grpSp>
          <p:nvGrpSpPr>
            <p:cNvPr id="111" name="Google Shape;33;p3">
              <a:extLst>
                <a:ext uri="{FF2B5EF4-FFF2-40B4-BE49-F238E27FC236}">
                  <a16:creationId xmlns:a16="http://schemas.microsoft.com/office/drawing/2014/main" id="{F636F630-0AB2-4A7F-B45D-E19247567BAF}"/>
                </a:ext>
              </a:extLst>
            </p:cNvPr>
            <p:cNvGrpSpPr/>
            <p:nvPr/>
          </p:nvGrpSpPr>
          <p:grpSpPr>
            <a:xfrm>
              <a:off x="0" y="0"/>
              <a:ext cx="2360592" cy="5145650"/>
              <a:chOff x="-650" y="0"/>
              <a:chExt cx="2360592" cy="5145650"/>
            </a:xfrm>
          </p:grpSpPr>
          <p:sp>
            <p:nvSpPr>
              <p:cNvPr id="112" name="Google Shape;34;p3">
                <a:extLst>
                  <a:ext uri="{FF2B5EF4-FFF2-40B4-BE49-F238E27FC236}">
                    <a16:creationId xmlns:a16="http://schemas.microsoft.com/office/drawing/2014/main" id="{A23EBC5D-C278-467C-BBB8-DE386A3DDCBF}"/>
                  </a:ext>
                </a:extLst>
              </p:cNvPr>
              <p:cNvSpPr/>
              <p:nvPr/>
            </p:nvSpPr>
            <p:spPr>
              <a:xfrm>
                <a:off x="256342" y="0"/>
                <a:ext cx="2103600" cy="5143500"/>
              </a:xfrm>
              <a:prstGeom prst="parallelogram">
                <a:avLst>
                  <a:gd name="adj" fmla="val 75274"/>
                </a:avLst>
              </a:prstGeom>
              <a:gradFill>
                <a:gsLst>
                  <a:gs pos="0">
                    <a:srgbClr val="3E4655"/>
                  </a:gs>
                  <a:gs pos="13000">
                    <a:srgbClr val="3E4655"/>
                  </a:gs>
                  <a:gs pos="56000">
                    <a:srgbClr val="27252C">
                      <a:alpha val="0"/>
                    </a:srgbClr>
                  </a:gs>
                  <a:gs pos="100000">
                    <a:srgbClr val="27252C">
                      <a:alpha val="0"/>
                    </a:srgbClr>
                  </a:gs>
                </a:gsLst>
                <a:lin ang="108014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13" name="Google Shape;35;p3">
                <a:extLst>
                  <a:ext uri="{FF2B5EF4-FFF2-40B4-BE49-F238E27FC236}">
                    <a16:creationId xmlns:a16="http://schemas.microsoft.com/office/drawing/2014/main" id="{1E162DDB-A2C5-423E-B095-DC3286BF638D}"/>
                  </a:ext>
                </a:extLst>
              </p:cNvPr>
              <p:cNvSpPr/>
              <p:nvPr/>
            </p:nvSpPr>
            <p:spPr>
              <a:xfrm>
                <a:off x="-650" y="0"/>
                <a:ext cx="2054075" cy="5145650"/>
              </a:xfrm>
              <a:custGeom>
                <a:avLst/>
                <a:gdLst/>
                <a:ahLst/>
                <a:cxnLst/>
                <a:rect l="l" t="t" r="r" b="b"/>
                <a:pathLst>
                  <a:path w="82163" h="205826" extrusionOk="0">
                    <a:moveTo>
                      <a:pt x="0" y="205743"/>
                    </a:moveTo>
                    <a:lnTo>
                      <a:pt x="26" y="0"/>
                    </a:lnTo>
                    <a:lnTo>
                      <a:pt x="82163" y="0"/>
                    </a:lnTo>
                    <a:lnTo>
                      <a:pt x="42659" y="205826"/>
                    </a:lnTo>
                    <a:close/>
                  </a:path>
                </a:pathLst>
              </a:custGeom>
              <a:gradFill>
                <a:gsLst>
                  <a:gs pos="0">
                    <a:srgbClr val="FFB900"/>
                  </a:gs>
                  <a:gs pos="100000">
                    <a:srgbClr val="F78300"/>
                  </a:gs>
                </a:gsLst>
                <a:lin ang="16200038" scaled="0"/>
              </a:gradFill>
              <a:ln>
                <a:noFill/>
              </a:ln>
              <a:effectLst>
                <a:outerShdw blurRad="314325" algn="bl" rotWithShape="0">
                  <a:srgbClr val="7E0808">
                    <a:alpha val="50000"/>
                  </a:srgbClr>
                </a:outerShdw>
              </a:effectLst>
            </p:spPr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284FE79-ECA0-407C-9268-88A657A4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2" y="5890820"/>
            <a:ext cx="1036382" cy="72715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56A4A91-A836-4A83-B40C-0BB385BB0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1371" y="425868"/>
            <a:ext cx="7445829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FEA2E41-79C3-454B-98D0-C08DB8DC7E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41371" y="944446"/>
            <a:ext cx="7445830" cy="5426363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72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 preserve="1">
  <p:cSld name="1_Subtitle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016764" y="0"/>
            <a:ext cx="3213480" cy="6858000"/>
            <a:chOff x="1511923" y="0"/>
            <a:chExt cx="2410110" cy="5143500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1415364" y="0"/>
            <a:ext cx="3101392" cy="6858000"/>
            <a:chOff x="1060873" y="0"/>
            <a:chExt cx="2326044" cy="5143500"/>
          </a:xfrm>
        </p:grpSpPr>
        <p:sp>
          <p:nvSpPr>
            <p:cNvPr id="28" name="Google Shape;28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1" y="-867"/>
            <a:ext cx="3886489" cy="6860667"/>
            <a:chOff x="-650" y="-650"/>
            <a:chExt cx="2914867" cy="5145500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4000"/>
                </a:schemeClr>
              </a:outerShdw>
            </a:effectLst>
          </p:spPr>
        </p:sp>
      </p:grpSp>
      <p:grpSp>
        <p:nvGrpSpPr>
          <p:cNvPr id="33" name="Google Shape;33;p3"/>
          <p:cNvGrpSpPr/>
          <p:nvPr/>
        </p:nvGrpSpPr>
        <p:grpSpPr>
          <a:xfrm>
            <a:off x="0" y="0"/>
            <a:ext cx="3147456" cy="6860867"/>
            <a:chOff x="-650" y="0"/>
            <a:chExt cx="2360592" cy="5145650"/>
          </a:xfrm>
        </p:grpSpPr>
        <p:sp>
          <p:nvSpPr>
            <p:cNvPr id="34" name="Google Shape;34;p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650" y="0"/>
              <a:ext cx="2054075" cy="5145650"/>
            </a:xfrm>
            <a:custGeom>
              <a:avLst/>
              <a:gdLst/>
              <a:ahLst/>
              <a:cxnLst/>
              <a:rect l="l" t="t" r="r" b="b"/>
              <a:pathLst>
                <a:path w="82163" h="205826" extrusionOk="0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AFE5C2B-D59F-4F69-9A6F-6F88A29A5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1371" y="425868"/>
            <a:ext cx="7445829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282C2CC-B119-4B08-8EC3-29259CD4E1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41371" y="944446"/>
            <a:ext cx="7445830" cy="5426363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9581B-D08E-4A11-947F-1CA9A49B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2" y="5890820"/>
            <a:ext cx="1036382" cy="72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>
            <a:extLst>
              <a:ext uri="{FF2B5EF4-FFF2-40B4-BE49-F238E27FC236}">
                <a16:creationId xmlns:a16="http://schemas.microsoft.com/office/drawing/2014/main" id="{07BFAD39-6A2C-4B6E-91F6-E5A1D19CD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8" t="4722" r="-2" b="4722"/>
          <a:stretch/>
        </p:blipFill>
        <p:spPr>
          <a:xfrm>
            <a:off x="-130629" y="0"/>
            <a:ext cx="5483469" cy="68580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A13C2D75-CB7A-4A96-B4E8-E75DD13C3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42" y="5890820"/>
            <a:ext cx="1036382" cy="7271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EEEB86-B2BC-429A-89DD-F61675889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1371" y="425868"/>
            <a:ext cx="7445829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E7701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B08169-9117-46C8-932D-F9083180B50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41371" y="944446"/>
            <a:ext cx="7445830" cy="5426363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750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>
            <a:extLst>
              <a:ext uri="{FF2B5EF4-FFF2-40B4-BE49-F238E27FC236}">
                <a16:creationId xmlns:a16="http://schemas.microsoft.com/office/drawing/2014/main" id="{07BFAD39-6A2C-4B6E-91F6-E5A1D19CD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8" t="4722" r="-2" b="4722"/>
          <a:stretch/>
        </p:blipFill>
        <p:spPr>
          <a:xfrm>
            <a:off x="-130629" y="0"/>
            <a:ext cx="5483469" cy="685800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A13C2D75-CB7A-4A96-B4E8-E75DD13C3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42" y="5890820"/>
            <a:ext cx="1036382" cy="727154"/>
          </a:xfrm>
          <a:prstGeom prst="rect">
            <a:avLst/>
          </a:prstGeom>
        </p:spPr>
      </p:pic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9838A3A1-7576-4A02-88D3-5ABA5C738F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1371" y="944446"/>
            <a:ext cx="744583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 b="0">
                <a:solidFill>
                  <a:srgbClr val="E7701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61" name="Title 1">
            <a:extLst>
              <a:ext uri="{FF2B5EF4-FFF2-40B4-BE49-F238E27FC236}">
                <a16:creationId xmlns:a16="http://schemas.microsoft.com/office/drawing/2014/main" id="{8A1F99C9-4754-4839-BC13-F152AE145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1371" y="425868"/>
            <a:ext cx="7445829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E7701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6AA52F72-C687-40B9-9C00-0108C088E91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41371" y="1387531"/>
            <a:ext cx="7445830" cy="4983278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748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599" y="1031846"/>
            <a:ext cx="10972573" cy="5171366"/>
          </a:xfrm>
          <a:prstGeom prst="rect">
            <a:avLst/>
          </a:prstGeom>
        </p:spPr>
        <p:txBody>
          <a:bodyPr lIns="0" tIns="0" rIns="0" bIns="0"/>
          <a:lstStyle>
            <a:lvl1pPr marL="231764" indent="-231764"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74656" indent="-342891">
              <a:buSzPct val="125000"/>
              <a:buFont typeface="Arial" panose="020B0604020202020204" pitchFamily="34" charset="0"/>
              <a:buChar char="◦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2591" marR="0" indent="-217477" algn="l" defTabSz="914354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914354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146118" indent="-231764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A48815-1ACC-492D-9C0F-10543CC87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73253"/>
            <a:ext cx="10972572" cy="4448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rgbClr val="119CBB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80758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62E7E6-B74B-2D41-B6D6-C76B1DCCDC59}"/>
              </a:ext>
            </a:extLst>
          </p:cNvPr>
          <p:cNvSpPr txBox="1"/>
          <p:nvPr/>
        </p:nvSpPr>
        <p:spPr>
          <a:xfrm>
            <a:off x="376351" y="6391424"/>
            <a:ext cx="388620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fld id="{A7AA8B22-FDF6-2048-9CAC-8C55A3435F10}" type="slidenum">
              <a:rPr lang="en-US" sz="900" smtClean="0">
                <a:latin typeface="Segoe UI" panose="020B0502040204020203" pitchFamily="34" charset="0"/>
                <a:cs typeface="Segoe UI" panose="020B0502040204020203" pitchFamily="34" charset="0"/>
              </a:rPr>
              <a:pPr algn="l"/>
              <a:t>‹#›</a:t>
            </a:fld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98D05-F04C-40B1-B31E-E9D1FBB8CD51}"/>
              </a:ext>
            </a:extLst>
          </p:cNvPr>
          <p:cNvSpPr txBox="1"/>
          <p:nvPr/>
        </p:nvSpPr>
        <p:spPr>
          <a:xfrm>
            <a:off x="2680726" y="6627168"/>
            <a:ext cx="517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rgbClr val="7F7F7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FFBD1-7255-492C-9377-82FFE4AE3BB2}"/>
              </a:ext>
            </a:extLst>
          </p:cNvPr>
          <p:cNvSpPr txBox="1"/>
          <p:nvPr/>
        </p:nvSpPr>
        <p:spPr>
          <a:xfrm>
            <a:off x="2680725" y="6627167"/>
            <a:ext cx="517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rgbClr val="7F7F7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3407847-740B-441A-97E8-A33777F6D0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80010" y="277143"/>
            <a:ext cx="1113845" cy="749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A37DF-A3AB-4C19-AEA1-442C4C6A9F7C}"/>
              </a:ext>
            </a:extLst>
          </p:cNvPr>
          <p:cNvSpPr txBox="1"/>
          <p:nvPr/>
        </p:nvSpPr>
        <p:spPr>
          <a:xfrm>
            <a:off x="10684254" y="6344207"/>
            <a:ext cx="1246910" cy="3651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aerogeospatial.com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9D95A5-B954-4388-8E0A-B1F90DB6DB6A}"/>
              </a:ext>
            </a:extLst>
          </p:cNvPr>
          <p:cNvSpPr/>
          <p:nvPr/>
        </p:nvSpPr>
        <p:spPr>
          <a:xfrm rot="10800000" flipV="1">
            <a:off x="376351" y="815624"/>
            <a:ext cx="10152633" cy="45719"/>
          </a:xfrm>
          <a:prstGeom prst="rect">
            <a:avLst/>
          </a:prstGeom>
          <a:gradFill>
            <a:gsLst>
              <a:gs pos="13800">
                <a:srgbClr val="FF9900"/>
              </a:gs>
              <a:gs pos="23000">
                <a:srgbClr val="FF9900"/>
              </a:gs>
              <a:gs pos="44000">
                <a:schemeClr val="tx1">
                  <a:lumMod val="50000"/>
                  <a:lumOff val="50000"/>
                </a:schemeClr>
              </a:gs>
              <a:gs pos="39000">
                <a:schemeClr val="tx1">
                  <a:lumMod val="50000"/>
                  <a:lumOff val="50000"/>
                </a:schemeClr>
              </a:gs>
              <a:gs pos="53000">
                <a:srgbClr val="119CBB"/>
              </a:gs>
              <a:gs pos="100000">
                <a:schemeClr val="bg1"/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3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4">
          <p15:clr>
            <a:srgbClr val="F26B43"/>
          </p15:clr>
        </p15:guide>
        <p15:guide id="6" orient="horz" pos="3936">
          <p15:clr>
            <a:srgbClr val="F26B43"/>
          </p15:clr>
        </p15:guide>
        <p15:guide id="7" orient="horz" pos="4008">
          <p15:clr>
            <a:srgbClr val="F26B43"/>
          </p15:clr>
        </p15:guide>
        <p15:guide id="8" orient="horz" pos="3696">
          <p15:clr>
            <a:srgbClr val="F26B43"/>
          </p15:clr>
        </p15:guide>
        <p15:guide id="9" orient="horz" pos="960">
          <p15:clr>
            <a:srgbClr val="F26B43"/>
          </p15:clr>
        </p15:guide>
        <p15:guide id="10" orient="horz" pos="864">
          <p15:clr>
            <a:srgbClr val="F26B43"/>
          </p15:clr>
        </p15:guide>
        <p15:guide id="11" orient="horz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.london.gov.uk/download/uk-house-price-index/70ac0766-8902-4eb5-aab5-01951aaed773/UK%20House%20price%20index.xl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E2CE1-CDE9-520E-3557-8B8F78443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Springboard Data Science Career Track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83FD5E-8FF5-1E64-BB0B-2CED850E1F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Unit 4 Challenge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A59826-C746-6FBD-F7D2-DC2F768A3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Farid Javadnejad</a:t>
            </a:r>
          </a:p>
        </p:txBody>
      </p:sp>
    </p:spTree>
    <p:extLst>
      <p:ext uri="{BB962C8B-B14F-4D97-AF65-F5344CB8AC3E}">
        <p14:creationId xmlns:p14="http://schemas.microsoft.com/office/powerpoint/2010/main" val="380181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0D59C6-95C2-F061-D64F-FAF4F62DF9E0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2.5. Cleaning the data (part 3)</a:t>
            </a:r>
          </a:p>
          <a:p>
            <a:pPr marL="0" indent="0">
              <a:buNone/>
            </a:pPr>
            <a:r>
              <a:rPr lang="en-US" dirty="0"/>
              <a:t>Remove rows related to non-boroughs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96A617-BC80-DFC0-68C5-92D35F53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Cleaning, transforming, and visualizing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A4E00-97DC-D588-1A0B-088911D7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761283"/>
            <a:ext cx="4114075" cy="1642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8BA2D3-04C2-021B-97C7-D004554F4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5" y="3617529"/>
            <a:ext cx="3120910" cy="2235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A164F2-9C62-8B28-DA57-3E1BEAB086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321"/>
          <a:stretch/>
        </p:blipFill>
        <p:spPr>
          <a:xfrm>
            <a:off x="5736011" y="1761283"/>
            <a:ext cx="5901147" cy="35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6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B8EBFEB-C606-BDAA-6860-3B9EFDFF5101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b="1" dirty="0"/>
              <a:t>2.6. Visualizing the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89561-0121-A6B3-A826-E780C195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Cleaning, transforming, and visualizing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97015-1CA1-55F9-365B-63F9B117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84" y="1698612"/>
            <a:ext cx="4959168" cy="352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407C5C-49B7-46B7-6FD2-24C524007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4" y="2253510"/>
            <a:ext cx="3023806" cy="14838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D6E218-1CC9-37F9-7149-CA9B0AB10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02" y="1657191"/>
            <a:ext cx="5283006" cy="25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4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DAA073-4FE6-9C6E-7406-952E710E55B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2.6. Visualizing the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0229A-6FD5-6E40-19AA-88DCBFF4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Cleaning, transforming, and visualizing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4B531-DFC0-5299-B31C-44E6EEB46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94" b="66744"/>
          <a:stretch/>
        </p:blipFill>
        <p:spPr>
          <a:xfrm>
            <a:off x="800875" y="1835303"/>
            <a:ext cx="4963434" cy="11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CC218-E2DF-F6BC-FDC1-2975CD512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 t="33257" r="44678"/>
          <a:stretch/>
        </p:blipFill>
        <p:spPr>
          <a:xfrm>
            <a:off x="1194777" y="3092563"/>
            <a:ext cx="4048673" cy="2733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BC0F6F-9AA2-EAAC-0888-6E9E7DA5F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82" y="1835303"/>
            <a:ext cx="5037561" cy="41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C3C01F-BEBF-12FD-C05F-69701968BF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Calculate max value and key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0229A-6FD5-6E40-19AA-88DCBFF4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C8D242-A97E-DA21-A509-E5D308372FB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Calculate annual average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099217-B2FD-8158-E8E8-CD62A3177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Calculate change ratio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370D9DB-E2DE-A27F-2357-2647688FEB56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2"/>
          <a:stretch>
            <a:fillRect/>
          </a:stretch>
        </p:blipFill>
        <p:spPr>
          <a:xfrm>
            <a:off x="1149625" y="2718085"/>
            <a:ext cx="3552694" cy="1873181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B88BE6EA-CCBF-271E-B2BB-B0F305BEBE35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6492834" y="2638886"/>
            <a:ext cx="5089338" cy="2368463"/>
          </a:xfrm>
        </p:spPr>
      </p:pic>
    </p:spTree>
    <p:extLst>
      <p:ext uri="{BB962C8B-B14F-4D97-AF65-F5344CB8AC3E}">
        <p14:creationId xmlns:p14="http://schemas.microsoft.com/office/powerpoint/2010/main" val="2380471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926056-CDB0-1453-3B67-7E3007B4CE1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Calculate the change ration for all boroughs between 1998 and 2018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0229A-6FD5-6E40-19AA-88DCBFF4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0FD1D-0465-585F-8E9A-F7E9B1A7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87" y="1805047"/>
            <a:ext cx="7454626" cy="3247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C6C40-B327-C9E3-E887-28D72C2A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37" y="5196774"/>
            <a:ext cx="7448276" cy="10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1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6D75A7-3125-FB8C-327C-8595D9EF4701}"/>
              </a:ext>
            </a:extLst>
          </p:cNvPr>
          <p:cNvSpPr/>
          <p:nvPr/>
        </p:nvSpPr>
        <p:spPr>
          <a:xfrm>
            <a:off x="375567" y="1468582"/>
            <a:ext cx="11613233" cy="494839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0229A-6FD5-6E40-19AA-88DCBFF4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ABA0590-6BFB-964B-DE3B-5515D20E8D7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09599" y="1031846"/>
            <a:ext cx="10972573" cy="5171366"/>
          </a:xfrm>
        </p:spPr>
        <p:txBody>
          <a:bodyPr/>
          <a:lstStyle/>
          <a:p>
            <a:r>
              <a:rPr lang="en-US" dirty="0"/>
              <a:t>Plot the ratio and highlight the borough with biggest ration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D894-45E1-0AA3-2A34-5EDA4682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60" y="1567850"/>
            <a:ext cx="4981890" cy="474224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8F4E4F6-0FD8-D8D9-47B5-512F9875F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135516"/>
            <a:ext cx="6756286" cy="33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947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D0229A-6FD5-6E40-19AA-88DCBFF4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ABA0590-6BFB-964B-DE3B-5515D20E8D7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09599" y="1031846"/>
            <a:ext cx="10972573" cy="5171366"/>
          </a:xfrm>
        </p:spPr>
        <p:txBody>
          <a:bodyPr/>
          <a:lstStyle/>
          <a:p>
            <a:r>
              <a:rPr lang="en-US" dirty="0"/>
              <a:t>Find the most expensive borough in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1316B-B04C-29CF-7153-52D7704D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69" y="1592277"/>
            <a:ext cx="3347331" cy="2240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572B2B-5F84-ED25-CD9C-2781DF68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46" y="4563616"/>
            <a:ext cx="8041979" cy="781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2204F-0A9B-B328-256A-1807A68CA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70" y="1592277"/>
            <a:ext cx="5580027" cy="23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4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91BA1-8AFE-1F5E-1266-FF166FD577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41AD07-AD41-127F-83E0-8FA88CE2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B46B4A-7D55-B3FC-84E7-DEF49A9EF6E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Largest housing price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2132E1-3C43-4EF4-5126-7E01276534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Most expensive in 2022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1A71A5-9C9C-74DB-2536-BB158841CE4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Hackney borough has the largest housing price change between the years 1998 and 2018.</a:t>
            </a:r>
          </a:p>
          <a:p>
            <a:r>
              <a:rPr lang="en-US" dirty="0"/>
              <a:t>The average house price has changed by 620 % in this time frame in this borough.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308DD8-047E-FF95-3C58-2D844CA0EB05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Kensington &amp; Chelsea with an average price of 1,451,567 was the most expensive London borough in 2022.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CC6BB7-5C5D-4F23-DE40-533E41F9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50" y="3324408"/>
            <a:ext cx="2517682" cy="21303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06F0EF-366F-B7B2-42D6-04EAEB63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47" y="3187888"/>
            <a:ext cx="2498633" cy="22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9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0596E-24BB-8702-C3AC-FFDF0F71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78FEF3-DC27-66E5-B7D7-0FED2670221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In this case study, I performed the four </a:t>
            </a:r>
            <a:r>
              <a:rPr lang="en-US"/>
              <a:t>stages of </a:t>
            </a:r>
            <a:r>
              <a:rPr lang="en-US" dirty="0"/>
              <a:t>the Data Science Pipeline</a:t>
            </a:r>
          </a:p>
          <a:p>
            <a:pPr marL="628642" lvl="1" indent="-285750">
              <a:buFont typeface="Arial" panose="020B0604020202020204" pitchFamily="34" charset="0"/>
              <a:buChar char="•"/>
            </a:pPr>
            <a:r>
              <a:rPr lang="en-US" dirty="0"/>
              <a:t>Sourcing and loading</a:t>
            </a:r>
          </a:p>
          <a:p>
            <a:pPr marL="628642" lvl="1" indent="-285750">
              <a:buFont typeface="Arial" panose="020B0604020202020204" pitchFamily="34" charset="0"/>
              <a:buChar char="•"/>
            </a:pPr>
            <a:r>
              <a:rPr lang="en-US" dirty="0"/>
              <a:t>Cleaning, transforming, and visualizing</a:t>
            </a:r>
          </a:p>
          <a:p>
            <a:pPr marL="628642" lvl="1" indent="-285750">
              <a:buFont typeface="Arial" panose="020B0604020202020204" pitchFamily="34" charset="0"/>
              <a:buChar char="•"/>
            </a:pPr>
            <a:r>
              <a:rPr lang="en-US" dirty="0"/>
              <a:t>Modeling</a:t>
            </a:r>
          </a:p>
          <a:p>
            <a:pPr marL="628642" lvl="1" indent="-285750">
              <a:buFont typeface="Arial" panose="020B0604020202020204" pitchFamily="34" charset="0"/>
              <a:buChar char="•"/>
            </a:pPr>
            <a:r>
              <a:rPr lang="en-US" dirty="0"/>
              <a:t>Evaluating and concluding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The sample data included the housing prices for London boroughs</a:t>
            </a:r>
          </a:p>
          <a:p>
            <a:pPr lvl="1"/>
            <a:endParaRPr lang="en-US" dirty="0"/>
          </a:p>
        </p:txBody>
      </p:sp>
      <p:pic>
        <p:nvPicPr>
          <p:cNvPr id="1026" name="Picture 2" descr="Greater London within England">
            <a:extLst>
              <a:ext uri="{FF2B5EF4-FFF2-40B4-BE49-F238E27FC236}">
                <a16:creationId xmlns:a16="http://schemas.microsoft.com/office/drawing/2014/main" id="{53C723AF-BDF6-CBAF-9C4A-841B92F2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732" y="3491812"/>
            <a:ext cx="24288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43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F4B652-1720-050A-13F4-8019F91B7BDC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1.1. Import necessary libraries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1.2. Loading the data</a:t>
            </a:r>
          </a:p>
          <a:p>
            <a:pPr lvl="1"/>
            <a:r>
              <a:rPr lang="en-US" dirty="0" err="1"/>
              <a:t>url_LondonHousePrices</a:t>
            </a:r>
            <a:r>
              <a:rPr lang="en-US" dirty="0"/>
              <a:t> = "</a:t>
            </a:r>
            <a:r>
              <a:rPr lang="en-US" dirty="0">
                <a:hlinkClick r:id="rId2"/>
              </a:rPr>
              <a:t>https://data.london.gov.uk/download/</a:t>
            </a:r>
            <a:r>
              <a:rPr lang="en-US" dirty="0" err="1">
                <a:hlinkClick r:id="rId2"/>
              </a:rPr>
              <a:t>uk</a:t>
            </a:r>
            <a:r>
              <a:rPr lang="en-US" dirty="0">
                <a:hlinkClick r:id="rId2"/>
              </a:rPr>
              <a:t>-house-price-index/70ac0766-8902-4eb5-aab5-01951aaed773/UK%20House%20price%20index.xls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 dataset we're interested in contains the Average prices of the houses and is actually on a particular sheet of the Excel file.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53EFC7-4D67-E58E-B9FC-C8523164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Sourcing and loading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71C008-64C2-4220-D2C2-899D9B0D9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" t="4155" r="705" b="4153"/>
          <a:stretch/>
        </p:blipFill>
        <p:spPr>
          <a:xfrm>
            <a:off x="2533357" y="1595871"/>
            <a:ext cx="7125055" cy="1549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91F30C-8BC2-8C0A-FB8B-4F11960F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64" y="5258699"/>
            <a:ext cx="9301442" cy="2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9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EBE0E8-083E-C480-E5C9-F70D86CA9B1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2.1. Exploring the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E9595-D75B-027B-515F-160560C0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Cleaning, transforming, and visualizing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13AC-7CD5-86AA-0D88-7E47E994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353" y="1778248"/>
            <a:ext cx="3397125" cy="3905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810F1B-107D-D165-BE69-B74A499F0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8"/>
          <a:stretch/>
        </p:blipFill>
        <p:spPr>
          <a:xfrm>
            <a:off x="2346036" y="2739556"/>
            <a:ext cx="8191510" cy="32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7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EE9595-D75B-027B-515F-160560C0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Cleaning, transforming, and visualizing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EBE0E8-083E-C480-E5C9-F70D86CA9B1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08912" y="990600"/>
            <a:ext cx="5355771" cy="517813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2.2.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Cleaning the data</a:t>
            </a:r>
          </a:p>
          <a:p>
            <a:endParaRPr lang="en-US" dirty="0"/>
          </a:p>
          <a:p>
            <a:r>
              <a:rPr lang="en-US" dirty="0"/>
              <a:t>Store transformed dataframe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AAFDBEC-AD5A-E308-AC0F-EBCE517C3D6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26167" y="1286934"/>
            <a:ext cx="5355771" cy="488180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Reset 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F60D6-E037-105E-6028-4E9979A65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2"/>
          <a:stretch/>
        </p:blipFill>
        <p:spPr>
          <a:xfrm>
            <a:off x="698397" y="2221831"/>
            <a:ext cx="4727774" cy="2029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6DE8E-1C02-C48B-A3C6-38D5FCD5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664" y="2221831"/>
            <a:ext cx="4637859" cy="36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EE9595-D75B-027B-515F-160560C0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Cleaning, transforming, and visualizing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EBE0E8-083E-C480-E5C9-F70D86CA9B1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08912" y="990600"/>
            <a:ext cx="5355771" cy="517813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2.2.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Cleaning the data</a:t>
            </a:r>
          </a:p>
          <a:p>
            <a:endParaRPr lang="en-US" dirty="0"/>
          </a:p>
          <a:p>
            <a:r>
              <a:rPr lang="en-US" dirty="0"/>
              <a:t>Set the column names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6ABE19C-7301-96E6-5959-26D0A2DC20F0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2"/>
          <a:stretch>
            <a:fillRect/>
          </a:stretch>
        </p:blipFill>
        <p:spPr>
          <a:xfrm>
            <a:off x="6338470" y="1368482"/>
            <a:ext cx="5356225" cy="20605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662D44-9CDE-BB52-C5A0-87A48285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9" y="2160479"/>
            <a:ext cx="5200713" cy="28526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2646E1-BE49-1C97-B9AE-4EE95F526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808" y="3738772"/>
            <a:ext cx="5302887" cy="1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7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EBE0E8-083E-C480-E5C9-F70D86CA9B1E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2.3. Cleaning the data (part 2)</a:t>
            </a:r>
          </a:p>
          <a:p>
            <a:r>
              <a:rPr lang="en-US" dirty="0"/>
              <a:t>Rename column name and format the date values</a:t>
            </a: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>
              <a:solidFill>
                <a:srgbClr val="00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E9595-D75B-027B-515F-160560C0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Cleaning, transforming, and visualizing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11F31-A816-5299-891A-BB2F19C2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8" y="1827354"/>
            <a:ext cx="9311933" cy="43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5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0D59C6-95C2-F061-D64F-FAF4F62DF9E0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2.4.Transforming the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96A617-BC80-DFC0-68C5-92D35F53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Cleaning, transforming, and visualizing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14941-C7A5-71B1-457D-C3D2C77AB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"/>
          <a:stretch/>
        </p:blipFill>
        <p:spPr>
          <a:xfrm>
            <a:off x="902804" y="1693357"/>
            <a:ext cx="10254848" cy="43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0D59C6-95C2-F061-D64F-FAF4F62DF9E0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2.5. Cleaning the data (part 3)</a:t>
            </a:r>
          </a:p>
          <a:p>
            <a:r>
              <a:rPr lang="en-US" dirty="0"/>
              <a:t>Remove null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96A617-BC80-DFC0-68C5-92D35F53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Cleaning, transforming, and visualizing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AC72A8-F0AE-335F-E14E-56950B72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98" y="1981370"/>
            <a:ext cx="4363433" cy="2082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3CF50-7415-3EAA-01AC-A5E4B8E61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10" y="1750580"/>
            <a:ext cx="2907535" cy="46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932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Hexagon">
      <a:dk1>
        <a:srgbClr val="000000"/>
      </a:dk1>
      <a:lt1>
        <a:srgbClr val="FFFFFF"/>
      </a:lt1>
      <a:dk2>
        <a:srgbClr val="666666"/>
      </a:dk2>
      <a:lt2>
        <a:srgbClr val="D1D3D3"/>
      </a:lt2>
      <a:accent1>
        <a:srgbClr val="0097BA"/>
      </a:accent1>
      <a:accent2>
        <a:srgbClr val="85CDDB"/>
      </a:accent2>
      <a:accent3>
        <a:srgbClr val="A5D867"/>
      </a:accent3>
      <a:accent4>
        <a:srgbClr val="005072"/>
      </a:accent4>
      <a:accent5>
        <a:srgbClr val="509E2F"/>
      </a:accent5>
      <a:accent6>
        <a:srgbClr val="ED8B00"/>
      </a:accent6>
      <a:hlink>
        <a:srgbClr val="0096B9"/>
      </a:hlink>
      <a:folHlink>
        <a:srgbClr val="0096B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4AF2BA2C-909D-4A11-8EA4-6A9455CA6AC1}" vid="{B619EC41-685D-446A-B630-56A6821807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84</TotalTime>
  <Words>385</Words>
  <Application>Microsoft Office PowerPoint</Application>
  <PresentationFormat>Widescreen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Century Gothic</vt:lpstr>
      <vt:lpstr>Helvetica Neue</vt:lpstr>
      <vt:lpstr>Segoe UI</vt:lpstr>
      <vt:lpstr>Wingdings</vt:lpstr>
      <vt:lpstr>Theme1</vt:lpstr>
      <vt:lpstr>PowerPoint Presentation</vt:lpstr>
      <vt:lpstr>Introduction</vt:lpstr>
      <vt:lpstr>1. Sourcing and loading</vt:lpstr>
      <vt:lpstr>2. Cleaning, transforming, and visualizing</vt:lpstr>
      <vt:lpstr>2. Cleaning, transforming, and visualizing</vt:lpstr>
      <vt:lpstr>2. Cleaning, transforming, and visualizing</vt:lpstr>
      <vt:lpstr>2. Cleaning, transforming, and visualizing</vt:lpstr>
      <vt:lpstr>2. Cleaning, transforming, and visualizing</vt:lpstr>
      <vt:lpstr>2. Cleaning, transforming, and visualizing</vt:lpstr>
      <vt:lpstr>2. Cleaning, transforming, and visualizing</vt:lpstr>
      <vt:lpstr>2. Cleaning, transforming, and visualizing</vt:lpstr>
      <vt:lpstr>2. Cleaning, transforming, and visualizing</vt:lpstr>
      <vt:lpstr>3. Modeling</vt:lpstr>
      <vt:lpstr>3. Modeling</vt:lpstr>
      <vt:lpstr>3. Modeling</vt:lpstr>
      <vt:lpstr>3. Modeling</vt:lpstr>
      <vt:lpstr>4.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J. Nejad</dc:creator>
  <cp:lastModifiedBy>Farid J. Nejad</cp:lastModifiedBy>
  <cp:revision>12</cp:revision>
  <dcterms:created xsi:type="dcterms:W3CDTF">2022-06-16T00:02:12Z</dcterms:created>
  <dcterms:modified xsi:type="dcterms:W3CDTF">2022-06-20T00:37:49Z</dcterms:modified>
</cp:coreProperties>
</file>